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0" r:id="rId1"/>
  </p:sldMasterIdLst>
  <p:sldIdLst>
    <p:sldId id="256" r:id="rId2"/>
    <p:sldId id="257" r:id="rId3"/>
    <p:sldId id="258" r:id="rId4"/>
    <p:sldId id="259" r:id="rId5"/>
    <p:sldId id="260" r:id="rId6"/>
    <p:sldId id="261" r:id="rId7"/>
    <p:sldId id="263" r:id="rId8"/>
    <p:sldId id="262" r:id="rId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autoAdjust="0"/>
    <p:restoredTop sz="94667" autoAdjust="0"/>
  </p:normalViewPr>
  <p:slideViewPr>
    <p:cSldViewPr>
      <p:cViewPr varScale="1">
        <p:scale>
          <a:sx n="75" d="100"/>
          <a:sy n="75" d="100"/>
        </p:scale>
        <p:origin x="-1014" y="-8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8" name="Title 7"/>
          <p:cNvSpPr>
            <a:spLocks noGrp="1"/>
          </p:cNvSpPr>
          <p:nvPr>
            <p:ph type="ctrTitle"/>
          </p:nvPr>
        </p:nvSpPr>
        <p:spPr>
          <a:xfrm>
            <a:off x="422030" y="1371600"/>
            <a:ext cx="8229600" cy="1828800"/>
          </a:xfrm>
        </p:spPr>
        <p:txBody>
          <a:bodyPr vert="horz" lIns="45720" tIns="0" rIns="45720" bIns="0" anchor="b">
            <a:normAutofit/>
            <a:scene3d>
              <a:camera prst="orthographicFront"/>
              <a:lightRig rig="soft" dir="t">
                <a:rot lat="0" lon="0" rev="17220000"/>
              </a:lightRig>
            </a:scene3d>
            <a:sp3d prstMaterial="softEdge">
              <a:bevelT w="38100" h="38100"/>
            </a:sp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en-US" smtClean="0"/>
              <a:t>Click to edit Master title style</a:t>
            </a:r>
            <a:endParaRPr kumimoji="0" lang="en-US"/>
          </a:p>
        </p:txBody>
      </p:sp>
      <p:sp>
        <p:nvSpPr>
          <p:cNvPr id="28" name="Date Placeholder 27"/>
          <p:cNvSpPr>
            <a:spLocks noGrp="1"/>
          </p:cNvSpPr>
          <p:nvPr>
            <p:ph type="dt" sz="half" idx="10"/>
          </p:nvPr>
        </p:nvSpPr>
        <p:spPr/>
        <p:txBody>
          <a:bodyPr/>
          <a:lstStyle/>
          <a:p>
            <a:fld id="{70739D7E-64E7-48B5-8074-CF40E9370E5F}" type="datetimeFigureOut">
              <a:rPr lang="en-US" smtClean="0"/>
              <a:pPr/>
              <a:t>5/25/2012</a:t>
            </a:fld>
            <a:endParaRPr lang="en-US" dirty="0"/>
          </a:p>
        </p:txBody>
      </p:sp>
      <p:sp>
        <p:nvSpPr>
          <p:cNvPr id="17" name="Footer Placeholder 16"/>
          <p:cNvSpPr>
            <a:spLocks noGrp="1"/>
          </p:cNvSpPr>
          <p:nvPr>
            <p:ph type="ftr" sz="quarter" idx="11"/>
          </p:nvPr>
        </p:nvSpPr>
        <p:spPr/>
        <p:txBody>
          <a:bodyPr/>
          <a:lstStyle/>
          <a:p>
            <a:endParaRPr lang="en-US" dirty="0"/>
          </a:p>
        </p:txBody>
      </p:sp>
      <p:sp>
        <p:nvSpPr>
          <p:cNvPr id="29" name="Slide Number Placeholder 28"/>
          <p:cNvSpPr>
            <a:spLocks noGrp="1"/>
          </p:cNvSpPr>
          <p:nvPr>
            <p:ph type="sldNum" sz="quarter" idx="12"/>
          </p:nvPr>
        </p:nvSpPr>
        <p:spPr/>
        <p:txBody>
          <a:bodyPr/>
          <a:lstStyle/>
          <a:p>
            <a:fld id="{4FD70529-C265-47A3-A6FF-76D4A11EF9C8}" type="slidenum">
              <a:rPr lang="en-US" smtClean="0"/>
              <a:pPr/>
              <a:t>‹#›</a:t>
            </a:fld>
            <a:endParaRPr lang="en-US" dirty="0"/>
          </a:p>
        </p:txBody>
      </p:sp>
      <p:sp>
        <p:nvSpPr>
          <p:cNvPr id="9" name="Subtitle 8"/>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70739D7E-64E7-48B5-8074-CF40E9370E5F}" type="datetimeFigureOut">
              <a:rPr lang="en-US" smtClean="0"/>
              <a:pPr/>
              <a:t>5/25/2012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D70529-C265-47A3-A6FF-76D4A11EF9C8}"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70739D7E-64E7-48B5-8074-CF40E9370E5F}" type="datetimeFigureOut">
              <a:rPr lang="en-US" smtClean="0"/>
              <a:pPr/>
              <a:t>5/25/2012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D70529-C265-47A3-A6FF-76D4A11EF9C8}"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70739D7E-64E7-48B5-8074-CF40E9370E5F}" type="datetimeFigureOut">
              <a:rPr lang="en-US" smtClean="0"/>
              <a:pPr/>
              <a:t>5/25/2012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D70529-C265-47A3-A6FF-76D4A11EF9C8}"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3">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600200" y="609600"/>
            <a:ext cx="7086600" cy="1828800"/>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600200" y="2507786"/>
            <a:ext cx="7086600" cy="1509712"/>
          </a:xfrm>
        </p:spPr>
        <p:txBody>
          <a:bodyPr anchor="t"/>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70739D7E-64E7-48B5-8074-CF40E9370E5F}" type="datetimeFigureOut">
              <a:rPr lang="en-US" smtClean="0"/>
              <a:pPr/>
              <a:t>5/25/2012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a:xfrm>
            <a:off x="7924800" y="6416675"/>
            <a:ext cx="762000" cy="365125"/>
          </a:xfrm>
        </p:spPr>
        <p:txBody>
          <a:bodyPr/>
          <a:lstStyle/>
          <a:p>
            <a:fld id="{4FD70529-C265-47A3-A6FF-76D4A11EF9C8}" type="slidenum">
              <a:rPr lang="en-US" smtClean="0"/>
              <a:pPr/>
              <a:t>‹#›</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70739D7E-64E7-48B5-8074-CF40E9370E5F}" type="datetimeFigureOut">
              <a:rPr lang="en-US" smtClean="0"/>
              <a:pPr/>
              <a:t>5/25/2012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D70529-C265-47A3-A6FF-76D4A11EF9C8}"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70739D7E-64E7-48B5-8074-CF40E9370E5F}" type="datetimeFigureOut">
              <a:rPr lang="en-US" smtClean="0"/>
              <a:pPr/>
              <a:t>5/25/2012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FD70529-C265-47A3-A6FF-76D4A11EF9C8}"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70739D7E-64E7-48B5-8074-CF40E9370E5F}" type="datetimeFigureOut">
              <a:rPr lang="en-US" smtClean="0"/>
              <a:pPr/>
              <a:t>5/25/2012</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FD70529-C265-47A3-A6FF-76D4A11EF9C8}"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0739D7E-64E7-48B5-8074-CF40E9370E5F}" type="datetimeFigureOut">
              <a:rPr lang="en-US" smtClean="0"/>
              <a:pPr/>
              <a:t>5/25/2012</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4FD70529-C265-47A3-A6FF-76D4A11EF9C8}"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vert="horz" anchor="b">
            <a:normAutofit/>
            <a:sp3d prstMaterial="softEdge"/>
          </a:bodyPr>
          <a:lstStyle>
            <a:lvl1pPr algn="l">
              <a:buNone/>
              <a:defRPr sz="2200" b="0">
                <a:ln w="6350">
                  <a:noFill/>
                </a:ln>
                <a:solidFill>
                  <a:schemeClr val="accent1">
                    <a:tint val="73000"/>
                    <a:satMod val="180000"/>
                  </a:schemeClr>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70739D7E-64E7-48B5-8074-CF40E9370E5F}" type="datetimeFigureOut">
              <a:rPr lang="en-US" smtClean="0"/>
              <a:pPr/>
              <a:t>5/25/2012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D70529-C265-47A3-A6FF-76D4A11EF9C8}"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en-US" dirty="0" smtClean="0">
                <a:solidFill>
                  <a:schemeClr val="lt1"/>
                </a:solidFill>
                <a:latin typeface="+mn-lt"/>
                <a:ea typeface="+mn-ea"/>
                <a:cs typeface="+mn-cs"/>
              </a:rPr>
              <a:t>Click icon to add picture</a:t>
            </a:r>
            <a:endParaRPr kumimoji="0" lang="en-US" dirty="0">
              <a:solidFill>
                <a:schemeClr val="lt1"/>
              </a:solidFill>
              <a:latin typeface="+mn-lt"/>
              <a:ea typeface="+mn-ea"/>
              <a:cs typeface="+mn-cs"/>
            </a:endParaRPr>
          </a:p>
        </p:txBody>
      </p:sp>
      <p:sp>
        <p:nvSpPr>
          <p:cNvPr id="4" name="Text Placeholder 3"/>
          <p:cNvSpPr>
            <a:spLocks noGrp="1"/>
          </p:cNvSpPr>
          <p:nvPr>
            <p:ph type="body" sz="half" idx="2"/>
          </p:nvPr>
        </p:nvSpPr>
        <p:spPr>
          <a:xfrm>
            <a:off x="1828800" y="1166787"/>
            <a:ext cx="5486400" cy="530352"/>
          </a:xfrm>
        </p:spPr>
        <p:txBody>
          <a:bodyPr lIns="45720" tIns="45720" rIns="45720" anchor="t"/>
          <a:lstStyle>
            <a:lvl1pPr marL="0" indent="0" algn="ctr">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70739D7E-64E7-48B5-8074-CF40E9370E5F}" type="datetimeFigureOut">
              <a:rPr lang="en-US" smtClean="0"/>
              <a:pPr/>
              <a:t>5/25/2012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D70529-C265-47A3-A6FF-76D4A11EF9C8}"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8229600" cy="470916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457200" y="6416675"/>
            <a:ext cx="2133600" cy="365125"/>
          </a:xfrm>
          <a:prstGeom prst="rect">
            <a:avLst/>
          </a:prstGeom>
        </p:spPr>
        <p:txBody>
          <a:bodyPr vert="horz" anchor="b"/>
          <a:lstStyle>
            <a:lvl1pPr algn="l" eaLnBrk="1" latinLnBrk="0" hangingPunct="1">
              <a:defRPr kumimoji="0" sz="1200">
                <a:solidFill>
                  <a:schemeClr val="tx1">
                    <a:shade val="50000"/>
                  </a:schemeClr>
                </a:solidFill>
              </a:defRPr>
            </a:lvl1pPr>
          </a:lstStyle>
          <a:p>
            <a:fld id="{70739D7E-64E7-48B5-8074-CF40E9370E5F}" type="datetimeFigureOut">
              <a:rPr lang="en-US" smtClean="0"/>
              <a:pPr/>
              <a:t>5/25/2012</a:t>
            </a:fld>
            <a:endParaRPr lang="en-US" dirty="0"/>
          </a:p>
        </p:txBody>
      </p:sp>
      <p:sp>
        <p:nvSpPr>
          <p:cNvPr id="3" name="Footer Placeholder 2"/>
          <p:cNvSpPr>
            <a:spLocks noGrp="1"/>
          </p:cNvSpPr>
          <p:nvPr>
            <p:ph type="ftr" sz="quarter" idx="3"/>
          </p:nvPr>
        </p:nvSpPr>
        <p:spPr>
          <a:xfrm>
            <a:off x="3124200" y="6416675"/>
            <a:ext cx="2895600" cy="365125"/>
          </a:xfrm>
          <a:prstGeom prst="rect">
            <a:avLst/>
          </a:prstGeom>
        </p:spPr>
        <p:txBody>
          <a:bodyPr vert="horz" anchor="b"/>
          <a:lstStyle>
            <a:lvl1pPr algn="ctr" eaLnBrk="1" latinLnBrk="0" hangingPunct="1">
              <a:defRPr kumimoji="0" sz="1200">
                <a:solidFill>
                  <a:schemeClr val="tx1">
                    <a:shade val="50000"/>
                  </a:schemeClr>
                </a:solidFill>
              </a:defRPr>
            </a:lvl1pPr>
          </a:lstStyle>
          <a:p>
            <a:endParaRPr lang="en-US" dirty="0"/>
          </a:p>
        </p:txBody>
      </p:sp>
      <p:sp>
        <p:nvSpPr>
          <p:cNvPr id="23" name="Slide Number Placeholder 22"/>
          <p:cNvSpPr>
            <a:spLocks noGrp="1"/>
          </p:cNvSpPr>
          <p:nvPr>
            <p:ph type="sldNum" sz="quarter" idx="4"/>
          </p:nvPr>
        </p:nvSpPr>
        <p:spPr>
          <a:xfrm>
            <a:off x="7924800" y="6416675"/>
            <a:ext cx="762000" cy="365125"/>
          </a:xfrm>
          <a:prstGeom prst="rect">
            <a:avLst/>
          </a:prstGeom>
        </p:spPr>
        <p:txBody>
          <a:bodyPr vert="horz" lIns="0" rIns="0" anchor="b"/>
          <a:lstStyle>
            <a:lvl1pPr algn="r" eaLnBrk="1" latinLnBrk="0" hangingPunct="1">
              <a:defRPr kumimoji="0" sz="1200">
                <a:solidFill>
                  <a:schemeClr val="tx1">
                    <a:shade val="50000"/>
                  </a:schemeClr>
                </a:solidFill>
              </a:defRPr>
            </a:lvl1pPr>
          </a:lstStyle>
          <a:p>
            <a:fld id="{4FD70529-C265-47A3-A6FF-76D4A11EF9C8}" type="slidenum">
              <a:rPr lang="en-US" smtClean="0"/>
              <a:pPr/>
              <a:t>‹#›</a:t>
            </a:fld>
            <a:endParaRPr lang="en-US" dirty="0"/>
          </a:p>
        </p:txBody>
      </p:sp>
    </p:spTree>
  </p:cSld>
  <p:clrMap bg1="dk1" tx1="lt1" bg2="dk2" tx2="lt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xStyles>
    <p:titleStyle>
      <a:lvl1pPr algn="ctr" rtl="0"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48640" indent="-411480" algn="l" rtl="0"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l" rtl="0"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l" rtl="0"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l" rtl="0"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8" Type="http://schemas.openxmlformats.org/officeDocument/2006/relationships/image" Target="../media/image10.jpeg"/><Relationship Id="rId13" Type="http://schemas.openxmlformats.org/officeDocument/2006/relationships/image" Target="../media/image15.jpeg"/><Relationship Id="rId3" Type="http://schemas.openxmlformats.org/officeDocument/2006/relationships/image" Target="../media/image5.jpeg"/><Relationship Id="rId7" Type="http://schemas.openxmlformats.org/officeDocument/2006/relationships/image" Target="../media/image9.jpeg"/><Relationship Id="rId12" Type="http://schemas.openxmlformats.org/officeDocument/2006/relationships/image" Target="../media/image14.jpeg"/><Relationship Id="rId2" Type="http://schemas.openxmlformats.org/officeDocument/2006/relationships/image" Target="../media/image4.jpeg"/><Relationship Id="rId1" Type="http://schemas.openxmlformats.org/officeDocument/2006/relationships/slideLayout" Target="../slideLayouts/slideLayout6.xml"/><Relationship Id="rId6" Type="http://schemas.openxmlformats.org/officeDocument/2006/relationships/image" Target="../media/image8.jpeg"/><Relationship Id="rId11" Type="http://schemas.openxmlformats.org/officeDocument/2006/relationships/image" Target="../media/image13.jpeg"/><Relationship Id="rId5" Type="http://schemas.openxmlformats.org/officeDocument/2006/relationships/image" Target="../media/image7.jpeg"/><Relationship Id="rId10" Type="http://schemas.openxmlformats.org/officeDocument/2006/relationships/image" Target="../media/image12.jpeg"/><Relationship Id="rId4" Type="http://schemas.openxmlformats.org/officeDocument/2006/relationships/image" Target="../media/image6.jpeg"/><Relationship Id="rId9" Type="http://schemas.openxmlformats.org/officeDocument/2006/relationships/image" Target="../media/image11.jpeg"/></Relationships>
</file>

<file path=ppt/slides/_rels/slide4.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slideLayout" Target="../slideLayouts/slideLayout6.xml"/><Relationship Id="rId5" Type="http://schemas.openxmlformats.org/officeDocument/2006/relationships/image" Target="../media/image19.jpeg"/><Relationship Id="rId4" Type="http://schemas.openxmlformats.org/officeDocument/2006/relationships/image" Target="../media/image18.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Fractions</a:t>
            </a:r>
            <a:endParaRPr lang="en-US" dirty="0"/>
          </a:p>
        </p:txBody>
      </p:sp>
      <p:sp>
        <p:nvSpPr>
          <p:cNvPr id="3" name="Subtitle 2"/>
          <p:cNvSpPr>
            <a:spLocks noGrp="1"/>
          </p:cNvSpPr>
          <p:nvPr>
            <p:ph type="subTitle" idx="1"/>
          </p:nvPr>
        </p:nvSpPr>
        <p:spPr/>
        <p:txBody>
          <a:bodyPr/>
          <a:lstStyle/>
          <a:p>
            <a:r>
              <a:rPr lang="en-US" dirty="0" smtClean="0"/>
              <a:t>By: Nathan, Zach, and Eli G</a:t>
            </a: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3/5</a:t>
            </a:r>
            <a:endParaRPr lang="en-US" dirty="0"/>
          </a:p>
        </p:txBody>
      </p:sp>
      <p:pic>
        <p:nvPicPr>
          <p:cNvPr id="3" name="Picture 2" descr="snakes.jpg"/>
          <p:cNvPicPr>
            <a:picLocks noChangeAspect="1"/>
          </p:cNvPicPr>
          <p:nvPr/>
        </p:nvPicPr>
        <p:blipFill>
          <a:blip r:embed="rId2"/>
          <a:stretch>
            <a:fillRect/>
          </a:stretch>
        </p:blipFill>
        <p:spPr>
          <a:xfrm>
            <a:off x="1066800" y="304800"/>
            <a:ext cx="2514600" cy="1804226"/>
          </a:xfrm>
          <a:prstGeom prst="rect">
            <a:avLst/>
          </a:prstGeom>
        </p:spPr>
      </p:pic>
      <p:pic>
        <p:nvPicPr>
          <p:cNvPr id="4" name="Picture 3" descr="snakes.jpg"/>
          <p:cNvPicPr>
            <a:picLocks noChangeAspect="1"/>
          </p:cNvPicPr>
          <p:nvPr/>
        </p:nvPicPr>
        <p:blipFill>
          <a:blip r:embed="rId2"/>
          <a:stretch>
            <a:fillRect/>
          </a:stretch>
        </p:blipFill>
        <p:spPr>
          <a:xfrm>
            <a:off x="6553200" y="4343400"/>
            <a:ext cx="2362200" cy="1694879"/>
          </a:xfrm>
          <a:prstGeom prst="rect">
            <a:avLst/>
          </a:prstGeom>
        </p:spPr>
      </p:pic>
      <p:pic>
        <p:nvPicPr>
          <p:cNvPr id="5" name="Picture 4" descr="snakes.jpg"/>
          <p:cNvPicPr>
            <a:picLocks noChangeAspect="1"/>
          </p:cNvPicPr>
          <p:nvPr/>
        </p:nvPicPr>
        <p:blipFill>
          <a:blip r:embed="rId2"/>
          <a:stretch>
            <a:fillRect/>
          </a:stretch>
        </p:blipFill>
        <p:spPr>
          <a:xfrm>
            <a:off x="4419600" y="2057400"/>
            <a:ext cx="2743200" cy="1968246"/>
          </a:xfrm>
          <a:prstGeom prst="rect">
            <a:avLst/>
          </a:prstGeom>
        </p:spPr>
      </p:pic>
      <p:pic>
        <p:nvPicPr>
          <p:cNvPr id="6" name="Picture 5" descr="MR.bozo.jpg"/>
          <p:cNvPicPr>
            <a:picLocks noChangeAspect="1"/>
          </p:cNvPicPr>
          <p:nvPr/>
        </p:nvPicPr>
        <p:blipFill>
          <a:blip r:embed="rId3"/>
          <a:stretch>
            <a:fillRect/>
          </a:stretch>
        </p:blipFill>
        <p:spPr>
          <a:xfrm rot="21386345">
            <a:off x="3333030" y="4655686"/>
            <a:ext cx="2753932" cy="1902717"/>
          </a:xfrm>
          <a:prstGeom prst="rect">
            <a:avLst/>
          </a:prstGeom>
        </p:spPr>
      </p:pic>
      <p:pic>
        <p:nvPicPr>
          <p:cNvPr id="7" name="Picture 6" descr="MR.bozo.jpg"/>
          <p:cNvPicPr>
            <a:picLocks noChangeAspect="1"/>
          </p:cNvPicPr>
          <p:nvPr/>
        </p:nvPicPr>
        <p:blipFill>
          <a:blip r:embed="rId3"/>
          <a:stretch>
            <a:fillRect/>
          </a:stretch>
        </p:blipFill>
        <p:spPr>
          <a:xfrm>
            <a:off x="304800" y="2362200"/>
            <a:ext cx="3174332" cy="2193174"/>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4/20</a:t>
            </a:r>
            <a:endParaRPr lang="en-US" dirty="0"/>
          </a:p>
        </p:txBody>
      </p:sp>
      <p:pic>
        <p:nvPicPr>
          <p:cNvPr id="3" name="Picture 2" descr="High%20Velocity%20Cheetah.jpg"/>
          <p:cNvPicPr>
            <a:picLocks noChangeAspect="1"/>
          </p:cNvPicPr>
          <p:nvPr/>
        </p:nvPicPr>
        <p:blipFill>
          <a:blip r:embed="rId2" cstate="print"/>
          <a:stretch>
            <a:fillRect/>
          </a:stretch>
        </p:blipFill>
        <p:spPr>
          <a:xfrm>
            <a:off x="0" y="5181600"/>
            <a:ext cx="1981200" cy="1485900"/>
          </a:xfrm>
          <a:prstGeom prst="rect">
            <a:avLst/>
          </a:prstGeom>
        </p:spPr>
      </p:pic>
      <p:pic>
        <p:nvPicPr>
          <p:cNvPr id="4" name="Picture 3" descr="High%20Velocity%20Cheetah.jpg"/>
          <p:cNvPicPr>
            <a:picLocks noChangeAspect="1"/>
          </p:cNvPicPr>
          <p:nvPr/>
        </p:nvPicPr>
        <p:blipFill>
          <a:blip r:embed="rId2" cstate="print"/>
          <a:stretch>
            <a:fillRect/>
          </a:stretch>
        </p:blipFill>
        <p:spPr>
          <a:xfrm>
            <a:off x="0" y="3733800"/>
            <a:ext cx="1981200" cy="1485900"/>
          </a:xfrm>
          <a:prstGeom prst="rect">
            <a:avLst/>
          </a:prstGeom>
        </p:spPr>
      </p:pic>
      <p:pic>
        <p:nvPicPr>
          <p:cNvPr id="5" name="Picture 4" descr="High%20Velocity%20Cheetah.jpg"/>
          <p:cNvPicPr>
            <a:picLocks noChangeAspect="1"/>
          </p:cNvPicPr>
          <p:nvPr/>
        </p:nvPicPr>
        <p:blipFill>
          <a:blip r:embed="rId2" cstate="print"/>
          <a:stretch>
            <a:fillRect/>
          </a:stretch>
        </p:blipFill>
        <p:spPr>
          <a:xfrm>
            <a:off x="0" y="2286000"/>
            <a:ext cx="1981200" cy="1485900"/>
          </a:xfrm>
          <a:prstGeom prst="rect">
            <a:avLst/>
          </a:prstGeom>
        </p:spPr>
      </p:pic>
      <p:pic>
        <p:nvPicPr>
          <p:cNvPr id="6" name="Picture 5" descr="High%20Velocity%20Cheetah.jpg"/>
          <p:cNvPicPr>
            <a:picLocks noChangeAspect="1"/>
          </p:cNvPicPr>
          <p:nvPr/>
        </p:nvPicPr>
        <p:blipFill>
          <a:blip r:embed="rId2" cstate="print"/>
          <a:stretch>
            <a:fillRect/>
          </a:stretch>
        </p:blipFill>
        <p:spPr>
          <a:xfrm>
            <a:off x="0" y="838200"/>
            <a:ext cx="1981200" cy="1485900"/>
          </a:xfrm>
          <a:prstGeom prst="rect">
            <a:avLst/>
          </a:prstGeom>
        </p:spPr>
      </p:pic>
      <p:pic>
        <p:nvPicPr>
          <p:cNvPr id="7" name="Picture 6" descr="bob.jpg"/>
          <p:cNvPicPr>
            <a:picLocks noChangeAspect="1"/>
          </p:cNvPicPr>
          <p:nvPr/>
        </p:nvPicPr>
        <p:blipFill>
          <a:blip r:embed="rId3" cstate="print"/>
          <a:stretch>
            <a:fillRect/>
          </a:stretch>
        </p:blipFill>
        <p:spPr>
          <a:xfrm rot="10800000" flipV="1">
            <a:off x="7772389" y="0"/>
            <a:ext cx="1371610" cy="914400"/>
          </a:xfrm>
          <a:prstGeom prst="rect">
            <a:avLst/>
          </a:prstGeom>
        </p:spPr>
      </p:pic>
      <p:pic>
        <p:nvPicPr>
          <p:cNvPr id="8" name="Picture 7" descr="bob.jpg"/>
          <p:cNvPicPr>
            <a:picLocks noChangeAspect="1"/>
          </p:cNvPicPr>
          <p:nvPr/>
        </p:nvPicPr>
        <p:blipFill>
          <a:blip r:embed="rId4" cstate="print"/>
          <a:stretch>
            <a:fillRect/>
          </a:stretch>
        </p:blipFill>
        <p:spPr>
          <a:xfrm rot="10800000" flipV="1">
            <a:off x="7772400" y="914401"/>
            <a:ext cx="1371600" cy="914394"/>
          </a:xfrm>
          <a:prstGeom prst="rect">
            <a:avLst/>
          </a:prstGeom>
        </p:spPr>
      </p:pic>
      <p:pic>
        <p:nvPicPr>
          <p:cNvPr id="9" name="Picture 8" descr="bob.jpg"/>
          <p:cNvPicPr>
            <a:picLocks noChangeAspect="1"/>
          </p:cNvPicPr>
          <p:nvPr/>
        </p:nvPicPr>
        <p:blipFill>
          <a:blip r:embed="rId5" cstate="print"/>
          <a:stretch>
            <a:fillRect/>
          </a:stretch>
        </p:blipFill>
        <p:spPr>
          <a:xfrm rot="10800000" flipV="1">
            <a:off x="7886691" y="4267200"/>
            <a:ext cx="1257309" cy="838200"/>
          </a:xfrm>
          <a:prstGeom prst="rect">
            <a:avLst/>
          </a:prstGeom>
        </p:spPr>
      </p:pic>
      <p:pic>
        <p:nvPicPr>
          <p:cNvPr id="10" name="Picture 9" descr="bob.jpg"/>
          <p:cNvPicPr>
            <a:picLocks noChangeAspect="1"/>
          </p:cNvPicPr>
          <p:nvPr/>
        </p:nvPicPr>
        <p:blipFill>
          <a:blip r:embed="rId5" cstate="print"/>
          <a:stretch>
            <a:fillRect/>
          </a:stretch>
        </p:blipFill>
        <p:spPr>
          <a:xfrm rot="10800000" flipV="1">
            <a:off x="7886690" y="2667000"/>
            <a:ext cx="1257309" cy="838200"/>
          </a:xfrm>
          <a:prstGeom prst="rect">
            <a:avLst/>
          </a:prstGeom>
        </p:spPr>
      </p:pic>
      <p:pic>
        <p:nvPicPr>
          <p:cNvPr id="11" name="Picture 10" descr="bob.jpg"/>
          <p:cNvPicPr>
            <a:picLocks noChangeAspect="1"/>
          </p:cNvPicPr>
          <p:nvPr/>
        </p:nvPicPr>
        <p:blipFill>
          <a:blip r:embed="rId6" cstate="print"/>
          <a:stretch>
            <a:fillRect/>
          </a:stretch>
        </p:blipFill>
        <p:spPr>
          <a:xfrm rot="10800000" flipV="1">
            <a:off x="7848600" y="1828801"/>
            <a:ext cx="1295400" cy="863594"/>
          </a:xfrm>
          <a:prstGeom prst="rect">
            <a:avLst/>
          </a:prstGeom>
        </p:spPr>
      </p:pic>
      <p:pic>
        <p:nvPicPr>
          <p:cNvPr id="12" name="Picture 11" descr="bob.jpg"/>
          <p:cNvPicPr>
            <a:picLocks noChangeAspect="1"/>
          </p:cNvPicPr>
          <p:nvPr/>
        </p:nvPicPr>
        <p:blipFill>
          <a:blip r:embed="rId6" cstate="print"/>
          <a:stretch>
            <a:fillRect/>
          </a:stretch>
        </p:blipFill>
        <p:spPr>
          <a:xfrm rot="10800000" flipV="1">
            <a:off x="7848600" y="5105400"/>
            <a:ext cx="1295400" cy="863594"/>
          </a:xfrm>
          <a:prstGeom prst="rect">
            <a:avLst/>
          </a:prstGeom>
        </p:spPr>
      </p:pic>
      <p:pic>
        <p:nvPicPr>
          <p:cNvPr id="13" name="Picture 12" descr="bob.jpg"/>
          <p:cNvPicPr>
            <a:picLocks noChangeAspect="1"/>
          </p:cNvPicPr>
          <p:nvPr/>
        </p:nvPicPr>
        <p:blipFill>
          <a:blip r:embed="rId7" cstate="print"/>
          <a:stretch>
            <a:fillRect/>
          </a:stretch>
        </p:blipFill>
        <p:spPr>
          <a:xfrm rot="10800000" flipV="1">
            <a:off x="3886200" y="4191000"/>
            <a:ext cx="1866900" cy="1244591"/>
          </a:xfrm>
          <a:prstGeom prst="rect">
            <a:avLst/>
          </a:prstGeom>
        </p:spPr>
      </p:pic>
      <p:pic>
        <p:nvPicPr>
          <p:cNvPr id="14" name="Picture 13" descr="bob.jpg"/>
          <p:cNvPicPr>
            <a:picLocks noChangeAspect="1"/>
          </p:cNvPicPr>
          <p:nvPr/>
        </p:nvPicPr>
        <p:blipFill>
          <a:blip r:embed="rId8" cstate="print"/>
          <a:stretch>
            <a:fillRect/>
          </a:stretch>
        </p:blipFill>
        <p:spPr>
          <a:xfrm rot="10800000" flipV="1">
            <a:off x="4114800" y="1752600"/>
            <a:ext cx="2057400" cy="1371590"/>
          </a:xfrm>
          <a:prstGeom prst="rect">
            <a:avLst/>
          </a:prstGeom>
        </p:spPr>
      </p:pic>
      <p:pic>
        <p:nvPicPr>
          <p:cNvPr id="16" name="Picture 15" descr="bob.jpg"/>
          <p:cNvPicPr>
            <a:picLocks noChangeAspect="1"/>
          </p:cNvPicPr>
          <p:nvPr/>
        </p:nvPicPr>
        <p:blipFill>
          <a:blip r:embed="rId5" cstate="print"/>
          <a:stretch>
            <a:fillRect/>
          </a:stretch>
        </p:blipFill>
        <p:spPr>
          <a:xfrm rot="10800000" flipV="1">
            <a:off x="7886691" y="6019800"/>
            <a:ext cx="1257309" cy="838200"/>
          </a:xfrm>
          <a:prstGeom prst="rect">
            <a:avLst/>
          </a:prstGeom>
        </p:spPr>
      </p:pic>
      <p:pic>
        <p:nvPicPr>
          <p:cNvPr id="17" name="Picture 16" descr="bob.jpg"/>
          <p:cNvPicPr>
            <a:picLocks noChangeAspect="1"/>
          </p:cNvPicPr>
          <p:nvPr/>
        </p:nvPicPr>
        <p:blipFill>
          <a:blip r:embed="rId9" cstate="print"/>
          <a:stretch>
            <a:fillRect/>
          </a:stretch>
        </p:blipFill>
        <p:spPr>
          <a:xfrm rot="10800000" flipV="1">
            <a:off x="6172200" y="838200"/>
            <a:ext cx="1600191" cy="1066786"/>
          </a:xfrm>
          <a:prstGeom prst="rect">
            <a:avLst/>
          </a:prstGeom>
        </p:spPr>
      </p:pic>
      <p:pic>
        <p:nvPicPr>
          <p:cNvPr id="18" name="Picture 17" descr="bob.jpg"/>
          <p:cNvPicPr>
            <a:picLocks noChangeAspect="1"/>
          </p:cNvPicPr>
          <p:nvPr/>
        </p:nvPicPr>
        <p:blipFill>
          <a:blip r:embed="rId10" cstate="print"/>
          <a:stretch>
            <a:fillRect/>
          </a:stretch>
        </p:blipFill>
        <p:spPr>
          <a:xfrm rot="10800000" flipV="1">
            <a:off x="4800600" y="3124200"/>
            <a:ext cx="1485890" cy="990586"/>
          </a:xfrm>
          <a:prstGeom prst="rect">
            <a:avLst/>
          </a:prstGeom>
        </p:spPr>
      </p:pic>
      <p:pic>
        <p:nvPicPr>
          <p:cNvPr id="19" name="Picture 18" descr="bob.jpg"/>
          <p:cNvPicPr>
            <a:picLocks noChangeAspect="1"/>
          </p:cNvPicPr>
          <p:nvPr/>
        </p:nvPicPr>
        <p:blipFill>
          <a:blip r:embed="rId11" cstate="print"/>
          <a:stretch>
            <a:fillRect/>
          </a:stretch>
        </p:blipFill>
        <p:spPr>
          <a:xfrm rot="10800000" flipV="1">
            <a:off x="6248400" y="3048000"/>
            <a:ext cx="1714492" cy="1142986"/>
          </a:xfrm>
          <a:prstGeom prst="rect">
            <a:avLst/>
          </a:prstGeom>
        </p:spPr>
      </p:pic>
      <p:pic>
        <p:nvPicPr>
          <p:cNvPr id="20" name="Picture 19" descr="bob.jpg"/>
          <p:cNvPicPr>
            <a:picLocks noChangeAspect="1"/>
          </p:cNvPicPr>
          <p:nvPr/>
        </p:nvPicPr>
        <p:blipFill>
          <a:blip r:embed="rId12" cstate="print"/>
          <a:stretch>
            <a:fillRect/>
          </a:stretch>
        </p:blipFill>
        <p:spPr>
          <a:xfrm rot="10800000" flipV="1">
            <a:off x="6172200" y="1905000"/>
            <a:ext cx="1714513" cy="1143000"/>
          </a:xfrm>
          <a:prstGeom prst="rect">
            <a:avLst/>
          </a:prstGeom>
        </p:spPr>
      </p:pic>
      <p:pic>
        <p:nvPicPr>
          <p:cNvPr id="21" name="Picture 20" descr="bob.jpg"/>
          <p:cNvPicPr>
            <a:picLocks noChangeAspect="1"/>
          </p:cNvPicPr>
          <p:nvPr/>
        </p:nvPicPr>
        <p:blipFill>
          <a:blip r:embed="rId13" cstate="print"/>
          <a:stretch>
            <a:fillRect/>
          </a:stretch>
        </p:blipFill>
        <p:spPr>
          <a:xfrm rot="10800000" flipV="1">
            <a:off x="5715000" y="4191000"/>
            <a:ext cx="2171717" cy="1447800"/>
          </a:xfrm>
          <a:prstGeom prst="rect">
            <a:avLst/>
          </a:prstGeom>
        </p:spPr>
      </p:pic>
      <p:pic>
        <p:nvPicPr>
          <p:cNvPr id="22" name="Picture 21" descr="bob.jpg"/>
          <p:cNvPicPr>
            <a:picLocks noChangeAspect="1"/>
          </p:cNvPicPr>
          <p:nvPr/>
        </p:nvPicPr>
        <p:blipFill>
          <a:blip r:embed="rId5" cstate="print"/>
          <a:stretch>
            <a:fillRect/>
          </a:stretch>
        </p:blipFill>
        <p:spPr>
          <a:xfrm rot="10800000" flipV="1">
            <a:off x="7886691" y="3429000"/>
            <a:ext cx="1257309" cy="838200"/>
          </a:xfrm>
          <a:prstGeom prst="rect">
            <a:avLst/>
          </a:prstGeom>
        </p:spPr>
      </p:pic>
      <p:pic>
        <p:nvPicPr>
          <p:cNvPr id="23" name="Picture 22" descr="bob.jpg"/>
          <p:cNvPicPr>
            <a:picLocks noChangeAspect="1"/>
          </p:cNvPicPr>
          <p:nvPr/>
        </p:nvPicPr>
        <p:blipFill>
          <a:blip r:embed="rId9" cstate="print"/>
          <a:stretch>
            <a:fillRect/>
          </a:stretch>
        </p:blipFill>
        <p:spPr>
          <a:xfrm rot="10800000" flipV="1">
            <a:off x="6172200" y="5791214"/>
            <a:ext cx="1600191" cy="1066786"/>
          </a:xfrm>
          <a:prstGeom prst="rect">
            <a:avLst/>
          </a:prstGeo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20/50</a:t>
            </a:r>
            <a:endParaRPr lang="en-US" dirty="0"/>
          </a:p>
        </p:txBody>
      </p:sp>
      <p:pic>
        <p:nvPicPr>
          <p:cNvPr id="3" name="Picture 2" descr="Jaws.jpg"/>
          <p:cNvPicPr>
            <a:picLocks noChangeAspect="1"/>
          </p:cNvPicPr>
          <p:nvPr/>
        </p:nvPicPr>
        <p:blipFill>
          <a:blip r:embed="rId2"/>
          <a:stretch>
            <a:fillRect/>
          </a:stretch>
        </p:blipFill>
        <p:spPr>
          <a:xfrm>
            <a:off x="762000" y="0"/>
            <a:ext cx="790575" cy="1184540"/>
          </a:xfrm>
          <a:prstGeom prst="rect">
            <a:avLst/>
          </a:prstGeom>
        </p:spPr>
      </p:pic>
      <p:pic>
        <p:nvPicPr>
          <p:cNvPr id="11" name="Picture 10" descr="Jaws.jpg"/>
          <p:cNvPicPr>
            <a:picLocks noChangeAspect="1"/>
          </p:cNvPicPr>
          <p:nvPr/>
        </p:nvPicPr>
        <p:blipFill>
          <a:blip r:embed="rId2"/>
          <a:stretch>
            <a:fillRect/>
          </a:stretch>
        </p:blipFill>
        <p:spPr>
          <a:xfrm>
            <a:off x="0" y="1143000"/>
            <a:ext cx="790575" cy="1184540"/>
          </a:xfrm>
          <a:prstGeom prst="rect">
            <a:avLst/>
          </a:prstGeom>
        </p:spPr>
      </p:pic>
      <p:pic>
        <p:nvPicPr>
          <p:cNvPr id="12" name="Picture 11" descr="Jaws.jpg"/>
          <p:cNvPicPr>
            <a:picLocks noChangeAspect="1"/>
          </p:cNvPicPr>
          <p:nvPr/>
        </p:nvPicPr>
        <p:blipFill>
          <a:blip r:embed="rId2"/>
          <a:stretch>
            <a:fillRect/>
          </a:stretch>
        </p:blipFill>
        <p:spPr>
          <a:xfrm>
            <a:off x="0" y="0"/>
            <a:ext cx="790575" cy="1184540"/>
          </a:xfrm>
          <a:prstGeom prst="rect">
            <a:avLst/>
          </a:prstGeom>
        </p:spPr>
      </p:pic>
      <p:pic>
        <p:nvPicPr>
          <p:cNvPr id="13" name="Picture 12" descr="Jaws.jpg"/>
          <p:cNvPicPr>
            <a:picLocks noChangeAspect="1"/>
          </p:cNvPicPr>
          <p:nvPr/>
        </p:nvPicPr>
        <p:blipFill>
          <a:blip r:embed="rId2"/>
          <a:stretch>
            <a:fillRect/>
          </a:stretch>
        </p:blipFill>
        <p:spPr>
          <a:xfrm>
            <a:off x="0" y="4572000"/>
            <a:ext cx="790575" cy="1184540"/>
          </a:xfrm>
          <a:prstGeom prst="rect">
            <a:avLst/>
          </a:prstGeom>
        </p:spPr>
      </p:pic>
      <p:pic>
        <p:nvPicPr>
          <p:cNvPr id="14" name="Picture 13" descr="Jaws.jpg"/>
          <p:cNvPicPr>
            <a:picLocks noChangeAspect="1"/>
          </p:cNvPicPr>
          <p:nvPr/>
        </p:nvPicPr>
        <p:blipFill>
          <a:blip r:embed="rId2"/>
          <a:stretch>
            <a:fillRect/>
          </a:stretch>
        </p:blipFill>
        <p:spPr>
          <a:xfrm>
            <a:off x="762000" y="3429000"/>
            <a:ext cx="790575" cy="1184540"/>
          </a:xfrm>
          <a:prstGeom prst="rect">
            <a:avLst/>
          </a:prstGeom>
        </p:spPr>
      </p:pic>
      <p:pic>
        <p:nvPicPr>
          <p:cNvPr id="15" name="Picture 14" descr="Jaws.jpg"/>
          <p:cNvPicPr>
            <a:picLocks noChangeAspect="1"/>
          </p:cNvPicPr>
          <p:nvPr/>
        </p:nvPicPr>
        <p:blipFill>
          <a:blip r:embed="rId2"/>
          <a:stretch>
            <a:fillRect/>
          </a:stretch>
        </p:blipFill>
        <p:spPr>
          <a:xfrm>
            <a:off x="0" y="3429000"/>
            <a:ext cx="790575" cy="1184540"/>
          </a:xfrm>
          <a:prstGeom prst="rect">
            <a:avLst/>
          </a:prstGeom>
        </p:spPr>
      </p:pic>
      <p:pic>
        <p:nvPicPr>
          <p:cNvPr id="16" name="Picture 15" descr="Jaws.jpg"/>
          <p:cNvPicPr>
            <a:picLocks noChangeAspect="1"/>
          </p:cNvPicPr>
          <p:nvPr/>
        </p:nvPicPr>
        <p:blipFill>
          <a:blip r:embed="rId2"/>
          <a:stretch>
            <a:fillRect/>
          </a:stretch>
        </p:blipFill>
        <p:spPr>
          <a:xfrm>
            <a:off x="762000" y="2286000"/>
            <a:ext cx="790575" cy="1184540"/>
          </a:xfrm>
          <a:prstGeom prst="rect">
            <a:avLst/>
          </a:prstGeom>
        </p:spPr>
      </p:pic>
      <p:pic>
        <p:nvPicPr>
          <p:cNvPr id="17" name="Picture 16" descr="Jaws.jpg"/>
          <p:cNvPicPr>
            <a:picLocks noChangeAspect="1"/>
          </p:cNvPicPr>
          <p:nvPr/>
        </p:nvPicPr>
        <p:blipFill>
          <a:blip r:embed="rId2"/>
          <a:stretch>
            <a:fillRect/>
          </a:stretch>
        </p:blipFill>
        <p:spPr>
          <a:xfrm>
            <a:off x="762000" y="1143000"/>
            <a:ext cx="790575" cy="1184540"/>
          </a:xfrm>
          <a:prstGeom prst="rect">
            <a:avLst/>
          </a:prstGeom>
        </p:spPr>
      </p:pic>
      <p:pic>
        <p:nvPicPr>
          <p:cNvPr id="18" name="Picture 17" descr="Jaws.jpg"/>
          <p:cNvPicPr>
            <a:picLocks noChangeAspect="1"/>
          </p:cNvPicPr>
          <p:nvPr/>
        </p:nvPicPr>
        <p:blipFill>
          <a:blip r:embed="rId2"/>
          <a:stretch>
            <a:fillRect/>
          </a:stretch>
        </p:blipFill>
        <p:spPr>
          <a:xfrm>
            <a:off x="0" y="2286000"/>
            <a:ext cx="790575" cy="1184540"/>
          </a:xfrm>
          <a:prstGeom prst="rect">
            <a:avLst/>
          </a:prstGeom>
        </p:spPr>
      </p:pic>
      <p:pic>
        <p:nvPicPr>
          <p:cNvPr id="19" name="Picture 18" descr="Jaws.jpg"/>
          <p:cNvPicPr>
            <a:picLocks noChangeAspect="1"/>
          </p:cNvPicPr>
          <p:nvPr/>
        </p:nvPicPr>
        <p:blipFill>
          <a:blip r:embed="rId2"/>
          <a:stretch>
            <a:fillRect/>
          </a:stretch>
        </p:blipFill>
        <p:spPr>
          <a:xfrm>
            <a:off x="1524000" y="1143000"/>
            <a:ext cx="790575" cy="1184540"/>
          </a:xfrm>
          <a:prstGeom prst="rect">
            <a:avLst/>
          </a:prstGeom>
        </p:spPr>
      </p:pic>
      <p:pic>
        <p:nvPicPr>
          <p:cNvPr id="20" name="Picture 19" descr="Jaws.jpg"/>
          <p:cNvPicPr>
            <a:picLocks noChangeAspect="1"/>
          </p:cNvPicPr>
          <p:nvPr/>
        </p:nvPicPr>
        <p:blipFill>
          <a:blip r:embed="rId2"/>
          <a:stretch>
            <a:fillRect/>
          </a:stretch>
        </p:blipFill>
        <p:spPr>
          <a:xfrm>
            <a:off x="762000" y="4572000"/>
            <a:ext cx="790575" cy="1184540"/>
          </a:xfrm>
          <a:prstGeom prst="rect">
            <a:avLst/>
          </a:prstGeom>
        </p:spPr>
      </p:pic>
      <p:pic>
        <p:nvPicPr>
          <p:cNvPr id="21" name="Picture 20" descr="Jaws.jpg"/>
          <p:cNvPicPr>
            <a:picLocks noChangeAspect="1"/>
          </p:cNvPicPr>
          <p:nvPr/>
        </p:nvPicPr>
        <p:blipFill>
          <a:blip r:embed="rId2"/>
          <a:stretch>
            <a:fillRect/>
          </a:stretch>
        </p:blipFill>
        <p:spPr>
          <a:xfrm>
            <a:off x="1524000" y="0"/>
            <a:ext cx="790575" cy="1184540"/>
          </a:xfrm>
          <a:prstGeom prst="rect">
            <a:avLst/>
          </a:prstGeom>
        </p:spPr>
      </p:pic>
      <p:pic>
        <p:nvPicPr>
          <p:cNvPr id="22" name="Picture 21" descr="Jaws.jpg"/>
          <p:cNvPicPr>
            <a:picLocks noChangeAspect="1"/>
          </p:cNvPicPr>
          <p:nvPr/>
        </p:nvPicPr>
        <p:blipFill>
          <a:blip r:embed="rId2"/>
          <a:stretch>
            <a:fillRect/>
          </a:stretch>
        </p:blipFill>
        <p:spPr>
          <a:xfrm>
            <a:off x="1524000" y="2286000"/>
            <a:ext cx="790575" cy="1184540"/>
          </a:xfrm>
          <a:prstGeom prst="rect">
            <a:avLst/>
          </a:prstGeom>
        </p:spPr>
      </p:pic>
      <p:pic>
        <p:nvPicPr>
          <p:cNvPr id="23" name="Picture 22" descr="Jaws.jpg"/>
          <p:cNvPicPr>
            <a:picLocks noChangeAspect="1"/>
          </p:cNvPicPr>
          <p:nvPr/>
        </p:nvPicPr>
        <p:blipFill>
          <a:blip r:embed="rId2"/>
          <a:stretch>
            <a:fillRect/>
          </a:stretch>
        </p:blipFill>
        <p:spPr>
          <a:xfrm>
            <a:off x="1524000" y="3429000"/>
            <a:ext cx="790575" cy="1184540"/>
          </a:xfrm>
          <a:prstGeom prst="rect">
            <a:avLst/>
          </a:prstGeom>
        </p:spPr>
      </p:pic>
      <p:pic>
        <p:nvPicPr>
          <p:cNvPr id="24" name="Picture 23" descr="Jaws.jpg"/>
          <p:cNvPicPr>
            <a:picLocks noChangeAspect="1"/>
          </p:cNvPicPr>
          <p:nvPr/>
        </p:nvPicPr>
        <p:blipFill>
          <a:blip r:embed="rId2"/>
          <a:stretch>
            <a:fillRect/>
          </a:stretch>
        </p:blipFill>
        <p:spPr>
          <a:xfrm>
            <a:off x="1524000" y="4572000"/>
            <a:ext cx="790575" cy="1184540"/>
          </a:xfrm>
          <a:prstGeom prst="rect">
            <a:avLst/>
          </a:prstGeom>
        </p:spPr>
      </p:pic>
      <p:pic>
        <p:nvPicPr>
          <p:cNvPr id="25" name="Picture 24" descr="Jaws.jpg"/>
          <p:cNvPicPr>
            <a:picLocks noChangeAspect="1"/>
          </p:cNvPicPr>
          <p:nvPr/>
        </p:nvPicPr>
        <p:blipFill>
          <a:blip r:embed="rId3" cstate="print"/>
          <a:stretch>
            <a:fillRect/>
          </a:stretch>
        </p:blipFill>
        <p:spPr>
          <a:xfrm>
            <a:off x="0" y="5715000"/>
            <a:ext cx="610281" cy="914400"/>
          </a:xfrm>
          <a:prstGeom prst="rect">
            <a:avLst/>
          </a:prstGeom>
        </p:spPr>
      </p:pic>
      <p:pic>
        <p:nvPicPr>
          <p:cNvPr id="26" name="Picture 25" descr="Jaws.jpg"/>
          <p:cNvPicPr>
            <a:picLocks noChangeAspect="1"/>
          </p:cNvPicPr>
          <p:nvPr/>
        </p:nvPicPr>
        <p:blipFill>
          <a:blip r:embed="rId4" cstate="print"/>
          <a:stretch>
            <a:fillRect/>
          </a:stretch>
        </p:blipFill>
        <p:spPr>
          <a:xfrm>
            <a:off x="609600" y="5638800"/>
            <a:ext cx="711994" cy="1066800"/>
          </a:xfrm>
          <a:prstGeom prst="rect">
            <a:avLst/>
          </a:prstGeom>
        </p:spPr>
      </p:pic>
      <p:pic>
        <p:nvPicPr>
          <p:cNvPr id="29" name="Picture 28" descr="Jaws.jpg"/>
          <p:cNvPicPr>
            <a:picLocks noChangeAspect="1"/>
          </p:cNvPicPr>
          <p:nvPr/>
        </p:nvPicPr>
        <p:blipFill>
          <a:blip r:embed="rId2"/>
          <a:stretch>
            <a:fillRect/>
          </a:stretch>
        </p:blipFill>
        <p:spPr>
          <a:xfrm>
            <a:off x="2057400" y="5673460"/>
            <a:ext cx="790575" cy="1184540"/>
          </a:xfrm>
          <a:prstGeom prst="rect">
            <a:avLst/>
          </a:prstGeom>
        </p:spPr>
      </p:pic>
      <p:pic>
        <p:nvPicPr>
          <p:cNvPr id="30" name="Picture 29" descr="Jaws.jpg"/>
          <p:cNvPicPr>
            <a:picLocks noChangeAspect="1"/>
          </p:cNvPicPr>
          <p:nvPr/>
        </p:nvPicPr>
        <p:blipFill>
          <a:blip r:embed="rId2"/>
          <a:stretch>
            <a:fillRect/>
          </a:stretch>
        </p:blipFill>
        <p:spPr>
          <a:xfrm>
            <a:off x="1295400" y="5673460"/>
            <a:ext cx="790575" cy="1184540"/>
          </a:xfrm>
          <a:prstGeom prst="rect">
            <a:avLst/>
          </a:prstGeom>
        </p:spPr>
      </p:pic>
      <p:pic>
        <p:nvPicPr>
          <p:cNvPr id="31" name="Picture 30" descr="Jaws.jpg"/>
          <p:cNvPicPr>
            <a:picLocks noChangeAspect="1"/>
          </p:cNvPicPr>
          <p:nvPr/>
        </p:nvPicPr>
        <p:blipFill>
          <a:blip r:embed="rId2"/>
          <a:stretch>
            <a:fillRect/>
          </a:stretch>
        </p:blipFill>
        <p:spPr>
          <a:xfrm>
            <a:off x="2286000" y="4495800"/>
            <a:ext cx="790575" cy="1184540"/>
          </a:xfrm>
          <a:prstGeom prst="rect">
            <a:avLst/>
          </a:prstGeom>
        </p:spPr>
      </p:pic>
      <p:pic>
        <p:nvPicPr>
          <p:cNvPr id="32" name="Picture 31" descr="Skorpion.jpg"/>
          <p:cNvPicPr>
            <a:picLocks noChangeAspect="1"/>
          </p:cNvPicPr>
          <p:nvPr/>
        </p:nvPicPr>
        <p:blipFill>
          <a:blip r:embed="rId5" cstate="print"/>
          <a:stretch>
            <a:fillRect/>
          </a:stretch>
        </p:blipFill>
        <p:spPr>
          <a:xfrm rot="10800000" flipV="1">
            <a:off x="8500018" y="0"/>
            <a:ext cx="643982" cy="914400"/>
          </a:xfrm>
          <a:prstGeom prst="rect">
            <a:avLst/>
          </a:prstGeom>
        </p:spPr>
      </p:pic>
      <p:pic>
        <p:nvPicPr>
          <p:cNvPr id="46" name="Picture 45" descr="Skorpion.jpg"/>
          <p:cNvPicPr>
            <a:picLocks noChangeAspect="1"/>
          </p:cNvPicPr>
          <p:nvPr/>
        </p:nvPicPr>
        <p:blipFill>
          <a:blip r:embed="rId5" cstate="print"/>
          <a:stretch>
            <a:fillRect/>
          </a:stretch>
        </p:blipFill>
        <p:spPr>
          <a:xfrm rot="10800000" flipV="1">
            <a:off x="8500018" y="838200"/>
            <a:ext cx="643982" cy="914400"/>
          </a:xfrm>
          <a:prstGeom prst="rect">
            <a:avLst/>
          </a:prstGeom>
        </p:spPr>
      </p:pic>
      <p:pic>
        <p:nvPicPr>
          <p:cNvPr id="47" name="Picture 46" descr="Skorpion.jpg"/>
          <p:cNvPicPr>
            <a:picLocks noChangeAspect="1"/>
          </p:cNvPicPr>
          <p:nvPr/>
        </p:nvPicPr>
        <p:blipFill>
          <a:blip r:embed="rId5" cstate="print"/>
          <a:stretch>
            <a:fillRect/>
          </a:stretch>
        </p:blipFill>
        <p:spPr>
          <a:xfrm rot="10800000" flipV="1">
            <a:off x="7315200" y="5105400"/>
            <a:ext cx="643982" cy="914400"/>
          </a:xfrm>
          <a:prstGeom prst="rect">
            <a:avLst/>
          </a:prstGeom>
        </p:spPr>
      </p:pic>
      <p:pic>
        <p:nvPicPr>
          <p:cNvPr id="48" name="Picture 47" descr="Skorpion.jpg"/>
          <p:cNvPicPr>
            <a:picLocks noChangeAspect="1"/>
          </p:cNvPicPr>
          <p:nvPr/>
        </p:nvPicPr>
        <p:blipFill>
          <a:blip r:embed="rId5" cstate="print"/>
          <a:stretch>
            <a:fillRect/>
          </a:stretch>
        </p:blipFill>
        <p:spPr>
          <a:xfrm rot="10800000" flipV="1">
            <a:off x="7315200" y="4191000"/>
            <a:ext cx="643982" cy="914400"/>
          </a:xfrm>
          <a:prstGeom prst="rect">
            <a:avLst/>
          </a:prstGeom>
        </p:spPr>
      </p:pic>
      <p:pic>
        <p:nvPicPr>
          <p:cNvPr id="49" name="Picture 48" descr="Skorpion.jpg"/>
          <p:cNvPicPr>
            <a:picLocks noChangeAspect="1"/>
          </p:cNvPicPr>
          <p:nvPr/>
        </p:nvPicPr>
        <p:blipFill>
          <a:blip r:embed="rId5" cstate="print"/>
          <a:stretch>
            <a:fillRect/>
          </a:stretch>
        </p:blipFill>
        <p:spPr>
          <a:xfrm rot="10800000" flipV="1">
            <a:off x="7315200" y="3352800"/>
            <a:ext cx="643982" cy="914400"/>
          </a:xfrm>
          <a:prstGeom prst="rect">
            <a:avLst/>
          </a:prstGeom>
        </p:spPr>
      </p:pic>
      <p:pic>
        <p:nvPicPr>
          <p:cNvPr id="50" name="Picture 49" descr="Skorpion.jpg"/>
          <p:cNvPicPr>
            <a:picLocks noChangeAspect="1"/>
          </p:cNvPicPr>
          <p:nvPr/>
        </p:nvPicPr>
        <p:blipFill>
          <a:blip r:embed="rId5" cstate="print"/>
          <a:stretch>
            <a:fillRect/>
          </a:stretch>
        </p:blipFill>
        <p:spPr>
          <a:xfrm rot="10800000" flipV="1">
            <a:off x="7315200" y="2514600"/>
            <a:ext cx="643982" cy="914400"/>
          </a:xfrm>
          <a:prstGeom prst="rect">
            <a:avLst/>
          </a:prstGeom>
        </p:spPr>
      </p:pic>
      <p:pic>
        <p:nvPicPr>
          <p:cNvPr id="51" name="Picture 50" descr="Skorpion.jpg"/>
          <p:cNvPicPr>
            <a:picLocks noChangeAspect="1"/>
          </p:cNvPicPr>
          <p:nvPr/>
        </p:nvPicPr>
        <p:blipFill>
          <a:blip r:embed="rId5" cstate="print"/>
          <a:stretch>
            <a:fillRect/>
          </a:stretch>
        </p:blipFill>
        <p:spPr>
          <a:xfrm rot="10800000" flipV="1">
            <a:off x="7315200" y="1676400"/>
            <a:ext cx="643982" cy="914400"/>
          </a:xfrm>
          <a:prstGeom prst="rect">
            <a:avLst/>
          </a:prstGeom>
        </p:spPr>
      </p:pic>
      <p:pic>
        <p:nvPicPr>
          <p:cNvPr id="52" name="Picture 51" descr="Skorpion.jpg"/>
          <p:cNvPicPr>
            <a:picLocks noChangeAspect="1"/>
          </p:cNvPicPr>
          <p:nvPr/>
        </p:nvPicPr>
        <p:blipFill>
          <a:blip r:embed="rId5" cstate="print"/>
          <a:stretch>
            <a:fillRect/>
          </a:stretch>
        </p:blipFill>
        <p:spPr>
          <a:xfrm rot="10800000" flipV="1">
            <a:off x="7315200" y="762000"/>
            <a:ext cx="643982" cy="914400"/>
          </a:xfrm>
          <a:prstGeom prst="rect">
            <a:avLst/>
          </a:prstGeom>
        </p:spPr>
      </p:pic>
      <p:pic>
        <p:nvPicPr>
          <p:cNvPr id="54" name="Picture 53" descr="Skorpion.jpg"/>
          <p:cNvPicPr>
            <a:picLocks noChangeAspect="1"/>
          </p:cNvPicPr>
          <p:nvPr/>
        </p:nvPicPr>
        <p:blipFill>
          <a:blip r:embed="rId5" cstate="print"/>
          <a:stretch>
            <a:fillRect/>
          </a:stretch>
        </p:blipFill>
        <p:spPr>
          <a:xfrm rot="10800000" flipV="1">
            <a:off x="8500018" y="5791200"/>
            <a:ext cx="643982" cy="914400"/>
          </a:xfrm>
          <a:prstGeom prst="rect">
            <a:avLst/>
          </a:prstGeom>
        </p:spPr>
      </p:pic>
      <p:pic>
        <p:nvPicPr>
          <p:cNvPr id="55" name="Picture 54" descr="Skorpion.jpg"/>
          <p:cNvPicPr>
            <a:picLocks noChangeAspect="1"/>
          </p:cNvPicPr>
          <p:nvPr/>
        </p:nvPicPr>
        <p:blipFill>
          <a:blip r:embed="rId5" cstate="print"/>
          <a:stretch>
            <a:fillRect/>
          </a:stretch>
        </p:blipFill>
        <p:spPr>
          <a:xfrm rot="10800000" flipV="1">
            <a:off x="7924800" y="5791200"/>
            <a:ext cx="643982" cy="914400"/>
          </a:xfrm>
          <a:prstGeom prst="rect">
            <a:avLst/>
          </a:prstGeom>
        </p:spPr>
      </p:pic>
      <p:pic>
        <p:nvPicPr>
          <p:cNvPr id="56" name="Picture 55" descr="Skorpion.jpg"/>
          <p:cNvPicPr>
            <a:picLocks noChangeAspect="1"/>
          </p:cNvPicPr>
          <p:nvPr/>
        </p:nvPicPr>
        <p:blipFill>
          <a:blip r:embed="rId5" cstate="print"/>
          <a:stretch>
            <a:fillRect/>
          </a:stretch>
        </p:blipFill>
        <p:spPr>
          <a:xfrm rot="10800000" flipV="1">
            <a:off x="8500018" y="4953000"/>
            <a:ext cx="643982" cy="914400"/>
          </a:xfrm>
          <a:prstGeom prst="rect">
            <a:avLst/>
          </a:prstGeom>
        </p:spPr>
      </p:pic>
      <p:pic>
        <p:nvPicPr>
          <p:cNvPr id="57" name="Picture 56" descr="Skorpion.jpg"/>
          <p:cNvPicPr>
            <a:picLocks noChangeAspect="1"/>
          </p:cNvPicPr>
          <p:nvPr/>
        </p:nvPicPr>
        <p:blipFill>
          <a:blip r:embed="rId5" cstate="print"/>
          <a:stretch>
            <a:fillRect/>
          </a:stretch>
        </p:blipFill>
        <p:spPr>
          <a:xfrm rot="10800000" flipV="1">
            <a:off x="7924800" y="4953000"/>
            <a:ext cx="643982" cy="914400"/>
          </a:xfrm>
          <a:prstGeom prst="rect">
            <a:avLst/>
          </a:prstGeom>
        </p:spPr>
      </p:pic>
      <p:pic>
        <p:nvPicPr>
          <p:cNvPr id="58" name="Picture 57" descr="Skorpion.jpg"/>
          <p:cNvPicPr>
            <a:picLocks noChangeAspect="1"/>
          </p:cNvPicPr>
          <p:nvPr/>
        </p:nvPicPr>
        <p:blipFill>
          <a:blip r:embed="rId5" cstate="print"/>
          <a:stretch>
            <a:fillRect/>
          </a:stretch>
        </p:blipFill>
        <p:spPr>
          <a:xfrm rot="10800000" flipV="1">
            <a:off x="8500018" y="4114800"/>
            <a:ext cx="643982" cy="914400"/>
          </a:xfrm>
          <a:prstGeom prst="rect">
            <a:avLst/>
          </a:prstGeom>
        </p:spPr>
      </p:pic>
      <p:pic>
        <p:nvPicPr>
          <p:cNvPr id="59" name="Picture 58" descr="Skorpion.jpg"/>
          <p:cNvPicPr>
            <a:picLocks noChangeAspect="1"/>
          </p:cNvPicPr>
          <p:nvPr/>
        </p:nvPicPr>
        <p:blipFill>
          <a:blip r:embed="rId5" cstate="print"/>
          <a:stretch>
            <a:fillRect/>
          </a:stretch>
        </p:blipFill>
        <p:spPr>
          <a:xfrm rot="10800000" flipV="1">
            <a:off x="7924800" y="4114800"/>
            <a:ext cx="643982" cy="914400"/>
          </a:xfrm>
          <a:prstGeom prst="rect">
            <a:avLst/>
          </a:prstGeom>
        </p:spPr>
      </p:pic>
      <p:pic>
        <p:nvPicPr>
          <p:cNvPr id="60" name="Picture 59" descr="Skorpion.jpg"/>
          <p:cNvPicPr>
            <a:picLocks noChangeAspect="1"/>
          </p:cNvPicPr>
          <p:nvPr/>
        </p:nvPicPr>
        <p:blipFill>
          <a:blip r:embed="rId5" cstate="print"/>
          <a:stretch>
            <a:fillRect/>
          </a:stretch>
        </p:blipFill>
        <p:spPr>
          <a:xfrm rot="10800000" flipV="1">
            <a:off x="7848600" y="838200"/>
            <a:ext cx="643982" cy="914400"/>
          </a:xfrm>
          <a:prstGeom prst="rect">
            <a:avLst/>
          </a:prstGeom>
        </p:spPr>
      </p:pic>
      <p:pic>
        <p:nvPicPr>
          <p:cNvPr id="61" name="Picture 60" descr="Skorpion.jpg"/>
          <p:cNvPicPr>
            <a:picLocks noChangeAspect="1"/>
          </p:cNvPicPr>
          <p:nvPr/>
        </p:nvPicPr>
        <p:blipFill>
          <a:blip r:embed="rId5" cstate="print"/>
          <a:stretch>
            <a:fillRect/>
          </a:stretch>
        </p:blipFill>
        <p:spPr>
          <a:xfrm rot="10800000" flipV="1">
            <a:off x="8500018" y="3352800"/>
            <a:ext cx="643982" cy="914400"/>
          </a:xfrm>
          <a:prstGeom prst="rect">
            <a:avLst/>
          </a:prstGeom>
        </p:spPr>
      </p:pic>
      <p:pic>
        <p:nvPicPr>
          <p:cNvPr id="62" name="Picture 61" descr="Skorpion.jpg"/>
          <p:cNvPicPr>
            <a:picLocks noChangeAspect="1"/>
          </p:cNvPicPr>
          <p:nvPr/>
        </p:nvPicPr>
        <p:blipFill>
          <a:blip r:embed="rId5" cstate="print"/>
          <a:stretch>
            <a:fillRect/>
          </a:stretch>
        </p:blipFill>
        <p:spPr>
          <a:xfrm rot="10800000" flipV="1">
            <a:off x="7924800" y="3352800"/>
            <a:ext cx="643982" cy="914400"/>
          </a:xfrm>
          <a:prstGeom prst="rect">
            <a:avLst/>
          </a:prstGeom>
        </p:spPr>
      </p:pic>
      <p:pic>
        <p:nvPicPr>
          <p:cNvPr id="63" name="Picture 62" descr="Skorpion.jpg"/>
          <p:cNvPicPr>
            <a:picLocks noChangeAspect="1"/>
          </p:cNvPicPr>
          <p:nvPr/>
        </p:nvPicPr>
        <p:blipFill>
          <a:blip r:embed="rId5" cstate="print"/>
          <a:stretch>
            <a:fillRect/>
          </a:stretch>
        </p:blipFill>
        <p:spPr>
          <a:xfrm rot="10800000" flipV="1">
            <a:off x="8500018" y="2514600"/>
            <a:ext cx="643982" cy="914400"/>
          </a:xfrm>
          <a:prstGeom prst="rect">
            <a:avLst/>
          </a:prstGeom>
        </p:spPr>
      </p:pic>
      <p:pic>
        <p:nvPicPr>
          <p:cNvPr id="64" name="Picture 63" descr="Skorpion.jpg"/>
          <p:cNvPicPr>
            <a:picLocks noChangeAspect="1"/>
          </p:cNvPicPr>
          <p:nvPr/>
        </p:nvPicPr>
        <p:blipFill>
          <a:blip r:embed="rId5" cstate="print"/>
          <a:stretch>
            <a:fillRect/>
          </a:stretch>
        </p:blipFill>
        <p:spPr>
          <a:xfrm rot="10800000" flipV="1">
            <a:off x="7924800" y="2514600"/>
            <a:ext cx="643982" cy="914400"/>
          </a:xfrm>
          <a:prstGeom prst="rect">
            <a:avLst/>
          </a:prstGeom>
        </p:spPr>
      </p:pic>
      <p:pic>
        <p:nvPicPr>
          <p:cNvPr id="65" name="Picture 64" descr="Skorpion.jpg"/>
          <p:cNvPicPr>
            <a:picLocks noChangeAspect="1"/>
          </p:cNvPicPr>
          <p:nvPr/>
        </p:nvPicPr>
        <p:blipFill>
          <a:blip r:embed="rId5" cstate="print"/>
          <a:stretch>
            <a:fillRect/>
          </a:stretch>
        </p:blipFill>
        <p:spPr>
          <a:xfrm rot="10800000" flipV="1">
            <a:off x="8500018" y="1676400"/>
            <a:ext cx="643982" cy="914400"/>
          </a:xfrm>
          <a:prstGeom prst="rect">
            <a:avLst/>
          </a:prstGeom>
        </p:spPr>
      </p:pic>
      <p:pic>
        <p:nvPicPr>
          <p:cNvPr id="66" name="Picture 65" descr="Skorpion.jpg"/>
          <p:cNvPicPr>
            <a:picLocks noChangeAspect="1"/>
          </p:cNvPicPr>
          <p:nvPr/>
        </p:nvPicPr>
        <p:blipFill>
          <a:blip r:embed="rId5" cstate="print"/>
          <a:stretch>
            <a:fillRect/>
          </a:stretch>
        </p:blipFill>
        <p:spPr>
          <a:xfrm rot="10800000" flipV="1">
            <a:off x="7924800" y="1676400"/>
            <a:ext cx="643982" cy="914400"/>
          </a:xfrm>
          <a:prstGeom prst="rect">
            <a:avLst/>
          </a:prstGeom>
        </p:spPr>
      </p:pic>
      <p:pic>
        <p:nvPicPr>
          <p:cNvPr id="67" name="Picture 66" descr="Skorpion.jpg"/>
          <p:cNvPicPr>
            <a:picLocks noChangeAspect="1"/>
          </p:cNvPicPr>
          <p:nvPr/>
        </p:nvPicPr>
        <p:blipFill>
          <a:blip r:embed="rId5" cstate="print"/>
          <a:stretch>
            <a:fillRect/>
          </a:stretch>
        </p:blipFill>
        <p:spPr>
          <a:xfrm rot="10800000" flipV="1">
            <a:off x="7848600" y="0"/>
            <a:ext cx="643982" cy="914400"/>
          </a:xfrm>
          <a:prstGeom prst="rect">
            <a:avLst/>
          </a:prstGeom>
        </p:spPr>
      </p:pic>
      <p:pic>
        <p:nvPicPr>
          <p:cNvPr id="69" name="Picture 68" descr="Skorpion.jpg"/>
          <p:cNvPicPr>
            <a:picLocks noChangeAspect="1"/>
          </p:cNvPicPr>
          <p:nvPr/>
        </p:nvPicPr>
        <p:blipFill>
          <a:blip r:embed="rId5" cstate="print"/>
          <a:stretch>
            <a:fillRect/>
          </a:stretch>
        </p:blipFill>
        <p:spPr>
          <a:xfrm rot="10800000" flipV="1">
            <a:off x="6705600" y="685800"/>
            <a:ext cx="643982" cy="914400"/>
          </a:xfrm>
          <a:prstGeom prst="rect">
            <a:avLst/>
          </a:prstGeom>
        </p:spPr>
      </p:pic>
      <p:pic>
        <p:nvPicPr>
          <p:cNvPr id="70" name="Picture 69" descr="Skorpion.jpg"/>
          <p:cNvPicPr>
            <a:picLocks noChangeAspect="1"/>
          </p:cNvPicPr>
          <p:nvPr/>
        </p:nvPicPr>
        <p:blipFill>
          <a:blip r:embed="rId5" cstate="print"/>
          <a:stretch>
            <a:fillRect/>
          </a:stretch>
        </p:blipFill>
        <p:spPr>
          <a:xfrm rot="10800000" flipV="1">
            <a:off x="6705600" y="1524000"/>
            <a:ext cx="643982" cy="914400"/>
          </a:xfrm>
          <a:prstGeom prst="rect">
            <a:avLst/>
          </a:prstGeom>
        </p:spPr>
      </p:pic>
      <p:pic>
        <p:nvPicPr>
          <p:cNvPr id="71" name="Picture 70" descr="Skorpion.jpg"/>
          <p:cNvPicPr>
            <a:picLocks noChangeAspect="1"/>
          </p:cNvPicPr>
          <p:nvPr/>
        </p:nvPicPr>
        <p:blipFill>
          <a:blip r:embed="rId5" cstate="print"/>
          <a:stretch>
            <a:fillRect/>
          </a:stretch>
        </p:blipFill>
        <p:spPr>
          <a:xfrm rot="10800000" flipV="1">
            <a:off x="6705600" y="2438400"/>
            <a:ext cx="643982" cy="914400"/>
          </a:xfrm>
          <a:prstGeom prst="rect">
            <a:avLst/>
          </a:prstGeom>
        </p:spPr>
      </p:pic>
      <p:pic>
        <p:nvPicPr>
          <p:cNvPr id="72" name="Picture 71" descr="Skorpion.jpg"/>
          <p:cNvPicPr>
            <a:picLocks noChangeAspect="1"/>
          </p:cNvPicPr>
          <p:nvPr/>
        </p:nvPicPr>
        <p:blipFill>
          <a:blip r:embed="rId5" cstate="print"/>
          <a:stretch>
            <a:fillRect/>
          </a:stretch>
        </p:blipFill>
        <p:spPr>
          <a:xfrm rot="10800000" flipV="1">
            <a:off x="6705600" y="3352800"/>
            <a:ext cx="643982" cy="914400"/>
          </a:xfrm>
          <a:prstGeom prst="rect">
            <a:avLst/>
          </a:prstGeom>
        </p:spPr>
      </p:pic>
      <p:pic>
        <p:nvPicPr>
          <p:cNvPr id="73" name="Picture 72" descr="Skorpion.jpg"/>
          <p:cNvPicPr>
            <a:picLocks noChangeAspect="1"/>
          </p:cNvPicPr>
          <p:nvPr/>
        </p:nvPicPr>
        <p:blipFill>
          <a:blip r:embed="rId5" cstate="print"/>
          <a:stretch>
            <a:fillRect/>
          </a:stretch>
        </p:blipFill>
        <p:spPr>
          <a:xfrm rot="10800000" flipV="1">
            <a:off x="6705600" y="4191000"/>
            <a:ext cx="643982" cy="914400"/>
          </a:xfrm>
          <a:prstGeom prst="rect">
            <a:avLst/>
          </a:prstGeom>
        </p:spPr>
      </p:pic>
      <p:pic>
        <p:nvPicPr>
          <p:cNvPr id="74" name="Picture 73" descr="Skorpion.jpg"/>
          <p:cNvPicPr>
            <a:picLocks noChangeAspect="1"/>
          </p:cNvPicPr>
          <p:nvPr/>
        </p:nvPicPr>
        <p:blipFill>
          <a:blip r:embed="rId5" cstate="print"/>
          <a:stretch>
            <a:fillRect/>
          </a:stretch>
        </p:blipFill>
        <p:spPr>
          <a:xfrm rot="10800000" flipV="1">
            <a:off x="6705600" y="5029200"/>
            <a:ext cx="643982" cy="914400"/>
          </a:xfrm>
          <a:prstGeom prst="rect">
            <a:avLst/>
          </a:prstGeom>
        </p:spPr>
      </p:pic>
      <p:pic>
        <p:nvPicPr>
          <p:cNvPr id="75" name="Picture 74" descr="Skorpion.jpg"/>
          <p:cNvPicPr>
            <a:picLocks noChangeAspect="1"/>
          </p:cNvPicPr>
          <p:nvPr/>
        </p:nvPicPr>
        <p:blipFill>
          <a:blip r:embed="rId5" cstate="print"/>
          <a:stretch>
            <a:fillRect/>
          </a:stretch>
        </p:blipFill>
        <p:spPr>
          <a:xfrm rot="10800000" flipV="1">
            <a:off x="6705600" y="5943600"/>
            <a:ext cx="643982" cy="914400"/>
          </a:xfrm>
          <a:prstGeom prst="rect">
            <a:avLst/>
          </a:prstGeom>
        </p:spPr>
      </p:pic>
      <p:pic>
        <p:nvPicPr>
          <p:cNvPr id="76" name="Picture 75" descr="Skorpion.jpg"/>
          <p:cNvPicPr>
            <a:picLocks noChangeAspect="1"/>
          </p:cNvPicPr>
          <p:nvPr/>
        </p:nvPicPr>
        <p:blipFill>
          <a:blip r:embed="rId5" cstate="print"/>
          <a:stretch>
            <a:fillRect/>
          </a:stretch>
        </p:blipFill>
        <p:spPr>
          <a:xfrm rot="10800000" flipV="1">
            <a:off x="7315200" y="5943600"/>
            <a:ext cx="643982" cy="914400"/>
          </a:xfrm>
          <a:prstGeom prst="rect">
            <a:avLst/>
          </a:prstGeom>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Flashcards</a:t>
            </a:r>
            <a:endParaRPr lang="en-US" dirty="0"/>
          </a:p>
        </p:txBody>
      </p:sp>
      <p:sp>
        <p:nvSpPr>
          <p:cNvPr id="3" name="Rounded Rectangle 2"/>
          <p:cNvSpPr/>
          <p:nvPr/>
        </p:nvSpPr>
        <p:spPr>
          <a:xfrm>
            <a:off x="1219200" y="1295400"/>
            <a:ext cx="1447800" cy="762000"/>
          </a:xfrm>
          <a:prstGeom prst="roundRect">
            <a:avLst/>
          </a:prstGeom>
          <a:effectLst>
            <a:glow rad="228600">
              <a:schemeClr val="accent4">
                <a:satMod val="175000"/>
                <a:alpha val="40000"/>
              </a:schemeClr>
            </a:glow>
          </a:effectLst>
          <a:scene3d>
            <a:camera prst="isometricOffAxis2Left"/>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3/5</a:t>
            </a:r>
            <a:endParaRPr lang="en-US" dirty="0"/>
          </a:p>
        </p:txBody>
      </p:sp>
      <p:sp>
        <p:nvSpPr>
          <p:cNvPr id="5" name="Rounded Rectangle 4"/>
          <p:cNvSpPr/>
          <p:nvPr/>
        </p:nvSpPr>
        <p:spPr>
          <a:xfrm>
            <a:off x="3657600" y="1295400"/>
            <a:ext cx="1447800" cy="762000"/>
          </a:xfrm>
          <a:prstGeom prst="roundRect">
            <a:avLst/>
          </a:prstGeom>
          <a:effectLst>
            <a:glow rad="228600">
              <a:schemeClr val="accent5">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.6</a:t>
            </a:r>
            <a:endParaRPr lang="en-US" dirty="0"/>
          </a:p>
        </p:txBody>
      </p:sp>
      <p:sp>
        <p:nvSpPr>
          <p:cNvPr id="9" name="Rounded Rectangle 8"/>
          <p:cNvSpPr/>
          <p:nvPr/>
        </p:nvSpPr>
        <p:spPr>
          <a:xfrm>
            <a:off x="1219200" y="4953000"/>
            <a:ext cx="1447800" cy="762000"/>
          </a:xfrm>
          <a:prstGeom prst="roundRect">
            <a:avLst/>
          </a:prstGeom>
          <a:effectLst>
            <a:glow rad="228600">
              <a:schemeClr val="accent4">
                <a:satMod val="175000"/>
                <a:alpha val="40000"/>
              </a:schemeClr>
            </a:glow>
          </a:effectLst>
          <a:scene3d>
            <a:camera prst="isometricOffAxis2Left"/>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20/50</a:t>
            </a:r>
            <a:endParaRPr lang="en-US" dirty="0"/>
          </a:p>
        </p:txBody>
      </p:sp>
      <p:sp>
        <p:nvSpPr>
          <p:cNvPr id="10" name="Rounded Rectangle 9"/>
          <p:cNvSpPr/>
          <p:nvPr/>
        </p:nvSpPr>
        <p:spPr>
          <a:xfrm>
            <a:off x="3733800" y="4953000"/>
            <a:ext cx="1447800" cy="762000"/>
          </a:xfrm>
          <a:prstGeom prst="roundRect">
            <a:avLst/>
          </a:prstGeom>
          <a:effectLst>
            <a:glow rad="228600">
              <a:schemeClr val="accent5">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.40</a:t>
            </a:r>
            <a:endParaRPr lang="en-US" dirty="0"/>
          </a:p>
        </p:txBody>
      </p:sp>
      <p:sp>
        <p:nvSpPr>
          <p:cNvPr id="11" name="Rounded Rectangle 10"/>
          <p:cNvSpPr/>
          <p:nvPr/>
        </p:nvSpPr>
        <p:spPr>
          <a:xfrm>
            <a:off x="6324600" y="5029200"/>
            <a:ext cx="1447800" cy="762000"/>
          </a:xfrm>
          <a:prstGeom prst="roundRect">
            <a:avLst/>
          </a:prstGeom>
          <a:effectLst>
            <a:glow rad="228600">
              <a:schemeClr val="accent6">
                <a:satMod val="175000"/>
                <a:alpha val="40000"/>
              </a:schemeClr>
            </a:glow>
          </a:effectLst>
          <a:scene3d>
            <a:camera prst="isometricOffAxis2Left"/>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Twenty fiftieths</a:t>
            </a:r>
          </a:p>
        </p:txBody>
      </p:sp>
      <p:sp>
        <p:nvSpPr>
          <p:cNvPr id="15" name="Rounded Rectangle 14"/>
          <p:cNvSpPr/>
          <p:nvPr/>
        </p:nvSpPr>
        <p:spPr>
          <a:xfrm>
            <a:off x="1219200" y="3048000"/>
            <a:ext cx="1447800" cy="762000"/>
          </a:xfrm>
          <a:prstGeom prst="roundRect">
            <a:avLst/>
          </a:prstGeom>
          <a:effectLst>
            <a:glow rad="228600">
              <a:schemeClr val="accent4">
                <a:satMod val="175000"/>
                <a:alpha val="40000"/>
              </a:schemeClr>
            </a:glow>
          </a:effectLst>
          <a:scene3d>
            <a:camera prst="isometricOffAxis2Left"/>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4/20</a:t>
            </a:r>
            <a:endParaRPr lang="en-US" dirty="0"/>
          </a:p>
        </p:txBody>
      </p:sp>
      <p:sp>
        <p:nvSpPr>
          <p:cNvPr id="17" name="Rounded Rectangle 16"/>
          <p:cNvSpPr/>
          <p:nvPr/>
        </p:nvSpPr>
        <p:spPr>
          <a:xfrm>
            <a:off x="6248400" y="3048000"/>
            <a:ext cx="1447800" cy="762000"/>
          </a:xfrm>
          <a:prstGeom prst="roundRect">
            <a:avLst/>
          </a:prstGeom>
          <a:effectLst>
            <a:glow rad="228600">
              <a:schemeClr val="accent6">
                <a:satMod val="175000"/>
                <a:alpha val="40000"/>
              </a:schemeClr>
            </a:glow>
          </a:effectLst>
          <a:scene3d>
            <a:camera prst="isometricOffAxis2Left"/>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Four twentieths</a:t>
            </a:r>
            <a:endParaRPr lang="en-US" dirty="0"/>
          </a:p>
        </p:txBody>
      </p:sp>
      <p:sp>
        <p:nvSpPr>
          <p:cNvPr id="18" name="Rounded Rectangle 17"/>
          <p:cNvSpPr/>
          <p:nvPr/>
        </p:nvSpPr>
        <p:spPr>
          <a:xfrm>
            <a:off x="6248400" y="1295400"/>
            <a:ext cx="1447800" cy="762000"/>
          </a:xfrm>
          <a:prstGeom prst="roundRect">
            <a:avLst/>
          </a:prstGeom>
          <a:effectLst>
            <a:glow rad="228600">
              <a:schemeClr val="accent6">
                <a:satMod val="175000"/>
                <a:alpha val="40000"/>
              </a:schemeClr>
            </a:glow>
          </a:effectLst>
          <a:scene3d>
            <a:camera prst="isometricOffAxis2Left"/>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Three fifths</a:t>
            </a:r>
            <a:endParaRPr lang="en-US" dirty="0"/>
          </a:p>
        </p:txBody>
      </p:sp>
      <p:sp>
        <p:nvSpPr>
          <p:cNvPr id="19" name="Rounded Rectangle 18"/>
          <p:cNvSpPr/>
          <p:nvPr/>
        </p:nvSpPr>
        <p:spPr>
          <a:xfrm>
            <a:off x="3733800" y="3048000"/>
            <a:ext cx="1447800" cy="762000"/>
          </a:xfrm>
          <a:prstGeom prst="roundRect">
            <a:avLst/>
          </a:prstGeom>
          <a:effectLst>
            <a:glow rad="228600">
              <a:schemeClr val="accent5">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.20</a:t>
            </a:r>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Adventure</a:t>
            </a:r>
            <a:endParaRPr lang="en-US" dirty="0"/>
          </a:p>
        </p:txBody>
      </p:sp>
      <p:sp>
        <p:nvSpPr>
          <p:cNvPr id="9" name="TextBox 8"/>
          <p:cNvSpPr txBox="1"/>
          <p:nvPr/>
        </p:nvSpPr>
        <p:spPr>
          <a:xfrm>
            <a:off x="1371600" y="1447800"/>
            <a:ext cx="6629400" cy="1477328"/>
          </a:xfrm>
          <a:prstGeom prst="rect">
            <a:avLst/>
          </a:prstGeom>
          <a:noFill/>
        </p:spPr>
        <p:txBody>
          <a:bodyPr wrap="square" rtlCol="0">
            <a:spAutoFit/>
          </a:bodyPr>
          <a:lstStyle/>
          <a:p>
            <a:r>
              <a:rPr lang="en-US" dirty="0" smtClean="0"/>
              <a:t>Once upon a time these three fractions went to Knobles and wanted to ride on the fraction roller coaster but they can’t because they don’t know how to change into decimals so they go on this adventure to learn how to change into decimals to go on the fraction roller coaster.   </a:t>
            </a:r>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TextBox 2"/>
          <p:cNvSpPr txBox="1"/>
          <p:nvPr/>
        </p:nvSpPr>
        <p:spPr>
          <a:xfrm>
            <a:off x="1371600" y="2438400"/>
            <a:ext cx="6400800" cy="3416320"/>
          </a:xfrm>
          <a:prstGeom prst="rect">
            <a:avLst/>
          </a:prstGeom>
          <a:noFill/>
        </p:spPr>
        <p:txBody>
          <a:bodyPr wrap="square" rtlCol="0">
            <a:spAutoFit/>
          </a:bodyPr>
          <a:lstStyle/>
          <a:p>
            <a:r>
              <a:rPr lang="en-US" dirty="0" smtClean="0"/>
              <a:t>First, they go to </a:t>
            </a:r>
            <a:r>
              <a:rPr lang="en-US" dirty="0" smtClean="0"/>
              <a:t>knobles</a:t>
            </a:r>
            <a:r>
              <a:rPr lang="en-US" dirty="0" smtClean="0"/>
              <a:t> and look for clues. Then they find some arrows pointing to a condemned info center and they find a tunnel underground that sais  on the wall “If you want to go on the rollercoaster you must turn into a decimal. So follow the tunnel and go on the rollercoaster. and look for clues along the </a:t>
            </a:r>
            <a:r>
              <a:rPr lang="en-US" dirty="0" smtClean="0"/>
              <a:t>way.”so</a:t>
            </a:r>
            <a:r>
              <a:rPr lang="en-US" dirty="0" smtClean="0"/>
              <a:t> they go on the tunnel path then along the way they see snakes! They also see a writing on the wall and the snakes say “we will never let you through if defeat us and you may go on the rollercoaster”. So they defeated the snakes and read the wall and went on the rollercoaster.( The wall read to put themselves in order and taut them to turn into decimals)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209800"/>
            <a:ext cx="8229600" cy="1143000"/>
          </a:xfrm>
        </p:spPr>
        <p:txBody>
          <a:bodyPr>
            <a:normAutofit/>
          </a:bodyPr>
          <a:lstStyle/>
          <a:p>
            <a:r>
              <a:rPr lang="en-US" dirty="0" smtClean="0"/>
              <a:t>THE END </a:t>
            </a:r>
            <a:endParaRPr lang="en-US" dirty="0"/>
          </a:p>
        </p:txBody>
      </p:sp>
      <p:sp>
        <p:nvSpPr>
          <p:cNvPr id="3" name="TextBox 2"/>
          <p:cNvSpPr txBox="1"/>
          <p:nvPr/>
        </p:nvSpPr>
        <p:spPr>
          <a:xfrm flipH="1">
            <a:off x="7010400" y="3276600"/>
            <a:ext cx="76200" cy="2585323"/>
          </a:xfrm>
          <a:prstGeom prst="rect">
            <a:avLst/>
          </a:prstGeom>
          <a:noFill/>
        </p:spPr>
        <p:txBody>
          <a:bodyPr wrap="square" rtlCol="0">
            <a:spAutoFit/>
          </a:bodyPr>
          <a:lstStyle/>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pex">
  <a:themeElements>
    <a:clrScheme name="Apex">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Apex">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Apex">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Apex</Template>
  <TotalTime>174</TotalTime>
  <Words>228</Words>
  <Application>Microsoft Office PowerPoint</Application>
  <PresentationFormat>On-screen Show (4:3)</PresentationFormat>
  <Paragraphs>26</Paragraphs>
  <Slides>8</Slides>
  <Notes>0</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Apex</vt:lpstr>
      <vt:lpstr>Fractions</vt:lpstr>
      <vt:lpstr>3/5</vt:lpstr>
      <vt:lpstr>4/20</vt:lpstr>
      <vt:lpstr>20/50</vt:lpstr>
      <vt:lpstr>Flashcards</vt:lpstr>
      <vt:lpstr>The Adventure</vt:lpstr>
      <vt:lpstr>Slide 7</vt:lpstr>
      <vt:lpstr>THE END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Fractions</dc:title>
  <dc:creator>cl20brandtn</dc:creator>
  <cp:lastModifiedBy>cl20brandtn</cp:lastModifiedBy>
  <cp:revision>22</cp:revision>
  <dcterms:created xsi:type="dcterms:W3CDTF">2012-05-04T18:00:13Z</dcterms:created>
  <dcterms:modified xsi:type="dcterms:W3CDTF">2012-05-25T17:53:57Z</dcterms:modified>
</cp:coreProperties>
</file>